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B5296-DF36-48D6-8318-3FF830C815BF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CA2D-E110-4032-BFA5-9593806A454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483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654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9775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054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725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199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729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951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90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148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9735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446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3608-0B01-417D-B4F6-1C350EBEAC59}" type="datetimeFigureOut">
              <a:rPr lang="de-AT" smtClean="0"/>
              <a:t>31.01.2016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8813-62CF-4A56-A4F0-03B73FED558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508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LWK Großarl</a:t>
            </a:r>
            <a:br>
              <a:rPr lang="de-AT" dirty="0" smtClean="0"/>
            </a:br>
            <a:r>
              <a:rPr lang="de-AT" dirty="0" smtClean="0"/>
              <a:t>Historische </a:t>
            </a:r>
            <a:r>
              <a:rPr lang="de-AT" dirty="0"/>
              <a:t>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z="3000" dirty="0">
                <a:solidFill>
                  <a:prstClr val="black"/>
                </a:solidFill>
              </a:rPr>
              <a:t>Aufgrund des Aufschwunges im Bereich des Fremdenverkehrs wurde im Jahre 1975  die LWK Großarl gegründet (erster Obmann Anton Knapp sen.)</a:t>
            </a:r>
          </a:p>
          <a:p>
            <a:pPr lvl="0"/>
            <a:r>
              <a:rPr lang="de-AT" sz="3000" dirty="0">
                <a:solidFill>
                  <a:prstClr val="black"/>
                </a:solidFill>
              </a:rPr>
              <a:t>In den Folgejahren wurde die </a:t>
            </a:r>
            <a:r>
              <a:rPr lang="de-AT" sz="3000" dirty="0" err="1">
                <a:solidFill>
                  <a:prstClr val="black"/>
                </a:solidFill>
              </a:rPr>
              <a:t>Obmannschaft</a:t>
            </a:r>
            <a:r>
              <a:rPr lang="de-AT" sz="3000" dirty="0">
                <a:solidFill>
                  <a:prstClr val="black"/>
                </a:solidFill>
              </a:rPr>
              <a:t> von den jeweiligen Bürgermeistern </a:t>
            </a:r>
            <a:r>
              <a:rPr lang="de-AT" sz="3000" dirty="0" smtClean="0">
                <a:solidFill>
                  <a:prstClr val="black"/>
                </a:solidFill>
              </a:rPr>
              <a:t>ausgeübt.</a:t>
            </a:r>
            <a:endParaRPr lang="de-AT" sz="3000" dirty="0">
              <a:solidFill>
                <a:prstClr val="black"/>
              </a:solidFill>
            </a:endParaRPr>
          </a:p>
          <a:p>
            <a:pPr lvl="0"/>
            <a:r>
              <a:rPr lang="de-AT" sz="3000" dirty="0">
                <a:solidFill>
                  <a:prstClr val="black"/>
                </a:solidFill>
              </a:rPr>
              <a:t>Im Jahre 1981 wurde die LWK-</a:t>
            </a:r>
            <a:r>
              <a:rPr lang="de-AT" sz="3000" dirty="0" err="1">
                <a:solidFill>
                  <a:prstClr val="black"/>
                </a:solidFill>
              </a:rPr>
              <a:t>Obmannschaft</a:t>
            </a:r>
            <a:r>
              <a:rPr lang="de-AT" sz="3000" dirty="0">
                <a:solidFill>
                  <a:prstClr val="black"/>
                </a:solidFill>
              </a:rPr>
              <a:t> vom damaligen Ortsstellenleiter der Bergrettung Hermann Kendlbacher übernommen.</a:t>
            </a:r>
          </a:p>
        </p:txBody>
      </p:sp>
    </p:spTree>
    <p:extLst>
      <p:ext uri="{BB962C8B-B14F-4D97-AF65-F5344CB8AC3E}">
        <p14:creationId xmlns:p14="http://schemas.microsoft.com/office/powerpoint/2010/main" val="37208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Ausrüstung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Erste-Hilfe-Paket, VS Gerät, Sonde, Schaufel</a:t>
            </a:r>
          </a:p>
          <a:p>
            <a:r>
              <a:rPr lang="de-AT" dirty="0" smtClean="0"/>
              <a:t>2 Garnituren für Schneeprofilerstellung</a:t>
            </a:r>
          </a:p>
          <a:p>
            <a:r>
              <a:rPr lang="de-AT" dirty="0" smtClean="0"/>
              <a:t>Bekleidung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401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Ausrückungen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Winter 2013- 14 	12 Einsätze</a:t>
            </a:r>
          </a:p>
          <a:p>
            <a:r>
              <a:rPr lang="de-AT" dirty="0" smtClean="0"/>
              <a:t>Winter 2014 – 15	15 Einsätze</a:t>
            </a:r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Ehrenamt</a:t>
            </a:r>
          </a:p>
          <a:p>
            <a:r>
              <a:rPr lang="de-AT" dirty="0" smtClean="0"/>
              <a:t>Straf- und Zivilrechtliche </a:t>
            </a:r>
            <a:r>
              <a:rPr lang="de-AT" dirty="0"/>
              <a:t>H</a:t>
            </a:r>
            <a:r>
              <a:rPr lang="de-AT" dirty="0" smtClean="0"/>
              <a:t>aftung</a:t>
            </a:r>
          </a:p>
          <a:p>
            <a:r>
              <a:rPr lang="de-AT" dirty="0" smtClean="0"/>
              <a:t>Aufwandsentschädigung</a:t>
            </a:r>
          </a:p>
          <a:p>
            <a:r>
              <a:rPr lang="de-AT" dirty="0" smtClean="0"/>
              <a:t>Versicherung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401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Land Salzburg</a:t>
            </a:r>
            <a:br>
              <a:rPr lang="de-AT" dirty="0" smtClean="0"/>
            </a:br>
            <a:r>
              <a:rPr lang="de-AT" dirty="0" smtClean="0"/>
              <a:t>Katastrophenschutz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Lawinenwarndienst Zweistufig</a:t>
            </a:r>
          </a:p>
          <a:p>
            <a:pPr lvl="1"/>
            <a:r>
              <a:rPr lang="de-AT" dirty="0" smtClean="0"/>
              <a:t>Amtlicher Lawinenwarndienst (überregional)</a:t>
            </a:r>
          </a:p>
          <a:p>
            <a:pPr lvl="2"/>
            <a:r>
              <a:rPr lang="de-AT" dirty="0" smtClean="0"/>
              <a:t>Lawinenlagebericht</a:t>
            </a:r>
          </a:p>
          <a:p>
            <a:pPr lvl="2"/>
            <a:r>
              <a:rPr lang="de-AT" dirty="0" smtClean="0"/>
              <a:t>Betreuung Netz Lawinenmeldestellen</a:t>
            </a:r>
          </a:p>
          <a:p>
            <a:pPr lvl="2"/>
            <a:r>
              <a:rPr lang="de-AT" dirty="0" smtClean="0"/>
              <a:t>Unterstützung der Kommissionen</a:t>
            </a:r>
          </a:p>
          <a:p>
            <a:pPr lvl="2"/>
            <a:r>
              <a:rPr lang="de-AT" dirty="0" smtClean="0"/>
              <a:t>Ausrichtung der Ausbildungskurs usw.</a:t>
            </a:r>
            <a:endParaRPr lang="de-AT" dirty="0"/>
          </a:p>
          <a:p>
            <a:pPr lvl="1"/>
            <a:endParaRPr lang="de-AT" dirty="0" smtClean="0"/>
          </a:p>
          <a:p>
            <a:pPr lvl="1"/>
            <a:r>
              <a:rPr lang="de-AT" dirty="0" smtClean="0"/>
              <a:t>Lawinenwarnkommissionen (regional)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009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Zusammensetzung der Kommission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Obmann:	</a:t>
            </a:r>
            <a:r>
              <a:rPr lang="de-AT" dirty="0" smtClean="0"/>
              <a:t>	Ignaz </a:t>
            </a:r>
            <a:r>
              <a:rPr lang="de-AT" dirty="0" smtClean="0"/>
              <a:t>Hettegger</a:t>
            </a:r>
          </a:p>
          <a:p>
            <a:r>
              <a:rPr lang="de-AT" dirty="0" smtClean="0"/>
              <a:t>1. Stv:		Alois Kreuzer</a:t>
            </a:r>
          </a:p>
          <a:p>
            <a:r>
              <a:rPr lang="de-AT" dirty="0" smtClean="0"/>
              <a:t>2. Stv.		Josef Hettegger</a:t>
            </a:r>
          </a:p>
          <a:p>
            <a:r>
              <a:rPr lang="de-AT" dirty="0" smtClean="0"/>
              <a:t>Schriftführer:	Andreas Hettegger</a:t>
            </a:r>
          </a:p>
          <a:p>
            <a:r>
              <a:rPr lang="de-AT" dirty="0" smtClean="0"/>
              <a:t>Mitglieder:	Josef Ammerer</a:t>
            </a:r>
          </a:p>
          <a:p>
            <a:pPr marL="2743200" lvl="6" indent="0">
              <a:buNone/>
            </a:pPr>
            <a:r>
              <a:rPr lang="de-AT" sz="3200" dirty="0" smtClean="0"/>
              <a:t>Hannes Saugspier</a:t>
            </a:r>
          </a:p>
          <a:p>
            <a:pPr marL="2743200" lvl="6" indent="0">
              <a:buNone/>
            </a:pPr>
            <a:r>
              <a:rPr lang="de-AT" sz="3200" dirty="0" smtClean="0"/>
              <a:t>Alois </a:t>
            </a:r>
            <a:r>
              <a:rPr lang="de-AT" sz="3200" dirty="0" smtClean="0"/>
              <a:t>Lainer</a:t>
            </a:r>
          </a:p>
          <a:p>
            <a:pPr marL="2743200" lvl="6" indent="0">
              <a:buNone/>
            </a:pPr>
            <a:r>
              <a:rPr lang="de-AT" sz="3200" dirty="0" smtClean="0"/>
              <a:t>Christian Hettegger</a:t>
            </a:r>
          </a:p>
          <a:p>
            <a:pPr marL="2743200" lvl="6" indent="0">
              <a:buNone/>
            </a:pPr>
            <a:r>
              <a:rPr lang="de-AT" sz="3200" dirty="0" smtClean="0"/>
              <a:t>Anton Hettegger</a:t>
            </a:r>
          </a:p>
          <a:p>
            <a:pPr marL="2743200" lvl="6" indent="0">
              <a:buNone/>
            </a:pPr>
            <a:r>
              <a:rPr lang="de-AT" sz="3200" dirty="0" smtClean="0"/>
              <a:t>Urban Gruber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19417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Lawinenkommission</a:t>
            </a:r>
            <a:br>
              <a:rPr lang="de-AT" dirty="0" smtClean="0"/>
            </a:br>
            <a:r>
              <a:rPr lang="de-AT" dirty="0" smtClean="0"/>
              <a:t>Großarl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Arbeit der Kommission</a:t>
            </a:r>
          </a:p>
          <a:p>
            <a:pPr marL="0" indent="0">
              <a:buNone/>
            </a:pPr>
            <a:r>
              <a:rPr lang="de-AT" dirty="0" smtClean="0"/>
              <a:t>	- Geschäftsordnung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smtClean="0"/>
              <a:t>- Sachverständiger</a:t>
            </a:r>
            <a:endParaRPr lang="de-AT" dirty="0" smtClean="0"/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- Beratung und Unterstützung für BH, 	 	   Gemeinde und </a:t>
            </a:r>
          </a:p>
          <a:p>
            <a:pPr marL="0" indent="0">
              <a:buNone/>
            </a:pPr>
            <a:r>
              <a:rPr lang="de-AT" dirty="0"/>
              <a:t>	 </a:t>
            </a:r>
            <a:r>
              <a:rPr lang="de-AT" dirty="0" smtClean="0"/>
              <a:t>  Sicherungspflichtige</a:t>
            </a:r>
          </a:p>
          <a:p>
            <a:pPr marL="0" indent="0">
              <a:buNone/>
            </a:pPr>
            <a:r>
              <a:rPr lang="de-AT" dirty="0"/>
              <a:t>	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7166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Wirkungsbereich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Landesstraße</a:t>
            </a:r>
          </a:p>
          <a:p>
            <a:r>
              <a:rPr lang="de-AT" dirty="0" smtClean="0"/>
              <a:t>Wintersporteinrichtungen</a:t>
            </a:r>
          </a:p>
          <a:p>
            <a:pPr lvl="1"/>
            <a:r>
              <a:rPr lang="de-AT" dirty="0" smtClean="0"/>
              <a:t>Großarler Bergbahnen</a:t>
            </a:r>
          </a:p>
          <a:p>
            <a:pPr lvl="1"/>
            <a:r>
              <a:rPr lang="de-AT" dirty="0" smtClean="0"/>
              <a:t>Langlaufloipe</a:t>
            </a:r>
          </a:p>
          <a:p>
            <a:r>
              <a:rPr lang="de-AT" dirty="0" smtClean="0"/>
              <a:t>Gebäude und Güterwege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Zeitlicher Wirkungsbereich</a:t>
            </a:r>
          </a:p>
          <a:p>
            <a:pPr lvl="1"/>
            <a:r>
              <a:rPr lang="de-AT" dirty="0" smtClean="0"/>
              <a:t>Erster Schneefall - Frühjahr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914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Arbeitsplan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Zusammenkommen im eigenen Ermessen</a:t>
            </a:r>
          </a:p>
          <a:p>
            <a:r>
              <a:rPr lang="de-AT" dirty="0" smtClean="0"/>
              <a:t>Anforderung über Sicherungspflichtige</a:t>
            </a:r>
          </a:p>
          <a:p>
            <a:r>
              <a:rPr lang="de-AT" dirty="0" smtClean="0"/>
              <a:t>Beurteilung der Lawinensituation</a:t>
            </a:r>
          </a:p>
          <a:p>
            <a:pPr lvl="1"/>
            <a:r>
              <a:rPr lang="de-AT" dirty="0" smtClean="0"/>
              <a:t>Lawinenlagebericht, Gefahrenstufen</a:t>
            </a:r>
          </a:p>
          <a:p>
            <a:pPr lvl="1"/>
            <a:r>
              <a:rPr lang="de-AT" dirty="0" smtClean="0"/>
              <a:t>Örtliche Gegebenheiten</a:t>
            </a:r>
          </a:p>
          <a:p>
            <a:pPr lvl="1"/>
            <a:r>
              <a:rPr lang="de-AT" dirty="0" smtClean="0"/>
              <a:t>Schneedeckenuntersuchung</a:t>
            </a:r>
          </a:p>
          <a:p>
            <a:pPr lvl="1"/>
            <a:r>
              <a:rPr lang="de-AT" dirty="0" smtClean="0"/>
              <a:t>Wahrnehmungen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302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Beschlussfassung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Gruppenbeschluss, mind. 3 Mitglieder</a:t>
            </a:r>
          </a:p>
          <a:p>
            <a:r>
              <a:rPr lang="de-AT" dirty="0" smtClean="0"/>
              <a:t>Bekanntgabe an Bedarfsträger </a:t>
            </a:r>
          </a:p>
          <a:p>
            <a:r>
              <a:rPr lang="de-AT" dirty="0" smtClean="0"/>
              <a:t>Sicherungsmaßnahmen durch Bedarfsträger</a:t>
            </a:r>
          </a:p>
          <a:p>
            <a:r>
              <a:rPr lang="de-AT" dirty="0" smtClean="0"/>
              <a:t>Sperre und Aufhebung Landesstr. d. BH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1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Dokumentation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Elektronisch im Intranet</a:t>
            </a:r>
          </a:p>
          <a:p>
            <a:r>
              <a:rPr lang="de-AT" dirty="0" smtClean="0"/>
              <a:t>Lawinenwarnzentrale SBG</a:t>
            </a:r>
          </a:p>
          <a:p>
            <a:r>
              <a:rPr lang="de-AT" dirty="0" smtClean="0"/>
              <a:t>Evident Haltung aller Beschlüsse bzw. Einsätze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35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Allgemeines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Ausbildung:</a:t>
            </a:r>
          </a:p>
          <a:p>
            <a:pPr lvl="1"/>
            <a:r>
              <a:rPr lang="de-AT" dirty="0" smtClean="0"/>
              <a:t>Praktische Ausb. Law.Kom. Großarl</a:t>
            </a:r>
          </a:p>
          <a:p>
            <a:pPr lvl="1"/>
            <a:r>
              <a:rPr lang="de-AT" dirty="0" smtClean="0"/>
              <a:t>LWZ Land SBG 2 Kurse a‘ 3 Tage</a:t>
            </a:r>
          </a:p>
          <a:p>
            <a:pPr lvl="1"/>
            <a:r>
              <a:rPr lang="de-AT" dirty="0" smtClean="0"/>
              <a:t>Wiederholungskurse LWZ </a:t>
            </a:r>
          </a:p>
        </p:txBody>
      </p:sp>
    </p:spTree>
    <p:extLst>
      <p:ext uri="{BB962C8B-B14F-4D97-AF65-F5344CB8AC3E}">
        <p14:creationId xmlns:p14="http://schemas.microsoft.com/office/powerpoint/2010/main" val="7695092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Bildschirmpräsentation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LWK Großarl Historische Entwicklung</vt:lpstr>
      <vt:lpstr>Land Salzburg Katastrophenschutz</vt:lpstr>
      <vt:lpstr>Zusammensetzung der Kommission</vt:lpstr>
      <vt:lpstr> Lawinenkommission Großarl </vt:lpstr>
      <vt:lpstr>Wirkungsbereich</vt:lpstr>
      <vt:lpstr>Arbeitsplan</vt:lpstr>
      <vt:lpstr>Beschlussfassung</vt:lpstr>
      <vt:lpstr>Dokumentation</vt:lpstr>
      <vt:lpstr>Allgemeines</vt:lpstr>
      <vt:lpstr>Ausrüstung</vt:lpstr>
      <vt:lpstr>Ausrückungen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Lawinenkommission Großarl</dc:title>
  <dc:creator>Ignaz Hettegger</dc:creator>
  <cp:lastModifiedBy>Ignaz Hettegger</cp:lastModifiedBy>
  <cp:revision>16</cp:revision>
  <dcterms:created xsi:type="dcterms:W3CDTF">2015-09-25T12:40:28Z</dcterms:created>
  <dcterms:modified xsi:type="dcterms:W3CDTF">2016-01-31T13:25:25Z</dcterms:modified>
</cp:coreProperties>
</file>